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8803600" cy="39604950"/>
  <p:notesSz cx="6858000" cy="9144000"/>
  <p:defaultTextStyle>
    <a:defPPr>
      <a:defRPr lang="es-ES"/>
    </a:defPPr>
    <a:lvl1pPr marL="0" algn="l" defTabSz="3909060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1pPr>
    <a:lvl2pPr marL="1954530" algn="l" defTabSz="3909060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2pPr>
    <a:lvl3pPr marL="3909060" algn="l" defTabSz="3909060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3pPr>
    <a:lvl4pPr marL="5863590" algn="l" defTabSz="3909060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4pPr>
    <a:lvl5pPr marL="7818120" algn="l" defTabSz="3909060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5pPr>
    <a:lvl6pPr marL="9772650" algn="l" defTabSz="3909060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6pPr>
    <a:lvl7pPr marL="11727180" algn="l" defTabSz="3909060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7pPr>
    <a:lvl8pPr marL="13681710" algn="l" defTabSz="3909060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8pPr>
    <a:lvl9pPr marL="15636240" algn="l" defTabSz="3909060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74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" d="100"/>
          <a:sy n="15" d="100"/>
        </p:scale>
        <p:origin x="1856" y="156"/>
      </p:cViewPr>
      <p:guideLst>
        <p:guide orient="horz" pos="12474"/>
        <p:guide pos="9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60270" y="12303207"/>
            <a:ext cx="24483060" cy="84893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20540" y="22442805"/>
            <a:ext cx="20162520" cy="101212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54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09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863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81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77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053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23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75286" y="25449850"/>
            <a:ext cx="24483060" cy="7865983"/>
          </a:xfrm>
        </p:spPr>
        <p:txBody>
          <a:bodyPr anchor="t"/>
          <a:lstStyle>
            <a:lvl1pPr algn="l">
              <a:defRPr sz="171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75286" y="16786270"/>
            <a:ext cx="24483060" cy="8663580"/>
          </a:xfrm>
        </p:spPr>
        <p:txBody>
          <a:bodyPr anchor="b"/>
          <a:lstStyle>
            <a:lvl1pPr marL="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1pPr>
            <a:lvl2pPr marL="195453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2pPr>
            <a:lvl3pPr marL="390906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3pPr>
            <a:lvl4pPr marL="586359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4pPr>
            <a:lvl5pPr marL="781812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5pPr>
            <a:lvl6pPr marL="977265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393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35570" y="53365842"/>
            <a:ext cx="40590072" cy="150948030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605700" y="53365842"/>
            <a:ext cx="40590075" cy="150948030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6913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180" y="1586034"/>
            <a:ext cx="25923240" cy="6600825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40180" y="8865277"/>
            <a:ext cx="12726592" cy="3694626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440180" y="12559903"/>
            <a:ext cx="12726592" cy="22818688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4631830" y="8865277"/>
            <a:ext cx="12731591" cy="3694626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4631830" y="12559903"/>
            <a:ext cx="12731591" cy="22818688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126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5001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745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0182" y="1576864"/>
            <a:ext cx="9476186" cy="6710839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261407" y="1576866"/>
            <a:ext cx="16102013" cy="33801728"/>
          </a:xfrm>
        </p:spPr>
        <p:txBody>
          <a:bodyPr/>
          <a:lstStyle>
            <a:lvl1pPr>
              <a:defRPr sz="13700"/>
            </a:lvl1pPr>
            <a:lvl2pPr>
              <a:defRPr sz="12000"/>
            </a:lvl2pPr>
            <a:lvl3pPr>
              <a:defRPr sz="103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440182" y="8287705"/>
            <a:ext cx="9476186" cy="27090889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021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645707" y="27723465"/>
            <a:ext cx="17282160" cy="3272912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645707" y="3538776"/>
            <a:ext cx="17282160" cy="23762970"/>
          </a:xfrm>
        </p:spPr>
        <p:txBody>
          <a:bodyPr/>
          <a:lstStyle>
            <a:lvl1pPr marL="0" indent="0">
              <a:buNone/>
              <a:defRPr sz="13700"/>
            </a:lvl1pPr>
            <a:lvl2pPr marL="1954530" indent="0">
              <a:buNone/>
              <a:defRPr sz="12000"/>
            </a:lvl2pPr>
            <a:lvl3pPr marL="3909060" indent="0">
              <a:buNone/>
              <a:defRPr sz="10300"/>
            </a:lvl3pPr>
            <a:lvl4pPr marL="5863590" indent="0">
              <a:buNone/>
              <a:defRPr sz="8600"/>
            </a:lvl4pPr>
            <a:lvl5pPr marL="7818120" indent="0">
              <a:buNone/>
              <a:defRPr sz="8600"/>
            </a:lvl5pPr>
            <a:lvl6pPr marL="9772650" indent="0">
              <a:buNone/>
              <a:defRPr sz="8600"/>
            </a:lvl6pPr>
            <a:lvl7pPr marL="11727180" indent="0">
              <a:buNone/>
              <a:defRPr sz="8600"/>
            </a:lvl7pPr>
            <a:lvl8pPr marL="13681710" indent="0">
              <a:buNone/>
              <a:defRPr sz="8600"/>
            </a:lvl8pPr>
            <a:lvl9pPr marL="15636240" indent="0">
              <a:buNone/>
              <a:defRPr sz="86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645707" y="30996377"/>
            <a:ext cx="17282160" cy="4648078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28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175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783225" y="9158647"/>
            <a:ext cx="20412551" cy="19515522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35568" y="9158647"/>
            <a:ext cx="60767595" cy="19515522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554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440180" y="1586034"/>
            <a:ext cx="25923240" cy="6600825"/>
          </a:xfrm>
          <a:prstGeom prst="rect">
            <a:avLst/>
          </a:prstGeom>
        </p:spPr>
        <p:txBody>
          <a:bodyPr vert="horz" lIns="390906" tIns="195453" rIns="390906" bIns="195453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40180" y="9241158"/>
            <a:ext cx="25923240" cy="26137436"/>
          </a:xfrm>
          <a:prstGeom prst="rect">
            <a:avLst/>
          </a:prstGeom>
        </p:spPr>
        <p:txBody>
          <a:bodyPr vert="horz" lIns="390906" tIns="195453" rIns="390906" bIns="195453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1440180" y="36707924"/>
            <a:ext cx="6720840" cy="2108597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l">
              <a:defRPr sz="5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21DB5-599D-4084-B3A8-48BCEBE3696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841230" y="36707924"/>
            <a:ext cx="9121140" cy="2108597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ctr">
              <a:defRPr sz="5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20642580" y="36707924"/>
            <a:ext cx="6720840" cy="2108597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r">
              <a:defRPr sz="5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03D40-DEB7-4FF9-9AF8-082F3B4DE1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897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909060" rtl="0" eaLnBrk="1" latinLnBrk="0" hangingPunct="1">
        <a:spcBef>
          <a:spcPct val="0"/>
        </a:spcBef>
        <a:buNone/>
        <a:defRPr sz="1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65898" indent="-1465898" algn="l" defTabSz="3909060" rtl="0" eaLnBrk="1" latinLnBrk="0" hangingPunct="1">
        <a:spcBef>
          <a:spcPct val="20000"/>
        </a:spcBef>
        <a:buFont typeface="Arial" pitchFamily="34" charset="0"/>
        <a:buChar char="•"/>
        <a:defRPr sz="13700" kern="1200">
          <a:solidFill>
            <a:schemeClr val="tx1"/>
          </a:solidFill>
          <a:latin typeface="+mn-lt"/>
          <a:ea typeface="+mn-ea"/>
          <a:cs typeface="+mn-cs"/>
        </a:defRPr>
      </a:lvl1pPr>
      <a:lvl2pPr marL="3176111" indent="-1221581" algn="l" defTabSz="3909060" rtl="0" eaLnBrk="1" latinLnBrk="0" hangingPunct="1">
        <a:spcBef>
          <a:spcPct val="20000"/>
        </a:spcBef>
        <a:buFont typeface="Arial" pitchFamily="34" charset="0"/>
        <a:buChar char="–"/>
        <a:defRPr sz="12000" kern="1200">
          <a:solidFill>
            <a:schemeClr val="tx1"/>
          </a:solidFill>
          <a:latin typeface="+mn-lt"/>
          <a:ea typeface="+mn-ea"/>
          <a:cs typeface="+mn-cs"/>
        </a:defRPr>
      </a:lvl2pPr>
      <a:lvl3pPr marL="488632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3pPr>
      <a:lvl4pPr marL="6840855" indent="-977265" algn="l" defTabSz="3909060" rtl="0" eaLnBrk="1" latinLnBrk="0" hangingPunct="1">
        <a:spcBef>
          <a:spcPct val="20000"/>
        </a:spcBef>
        <a:buFont typeface="Arial" pitchFamily="34" charset="0"/>
        <a:buChar char="–"/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95385" indent="-977265" algn="l" defTabSz="3909060" rtl="0" eaLnBrk="1" latinLnBrk="0" hangingPunct="1">
        <a:spcBef>
          <a:spcPct val="20000"/>
        </a:spcBef>
        <a:buFont typeface="Arial" pitchFamily="34" charset="0"/>
        <a:buChar char="»"/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991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270444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465897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661350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95453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390906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86359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81812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77265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72718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68171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563624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BB751F72-303F-AE5A-3DAD-E4B6A46262D8}"/>
              </a:ext>
            </a:extLst>
          </p:cNvPr>
          <p:cNvGrpSpPr/>
          <p:nvPr/>
        </p:nvGrpSpPr>
        <p:grpSpPr>
          <a:xfrm>
            <a:off x="-2448072" y="-71733"/>
            <a:ext cx="30809552" cy="2520280"/>
            <a:chOff x="-2448072" y="-71733"/>
            <a:chExt cx="30809552" cy="252028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9F65CA1-8AF9-E9C6-017D-937D1B000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26" b="58688"/>
            <a:stretch>
              <a:fillRect/>
            </a:stretch>
          </p:blipFill>
          <p:spPr>
            <a:xfrm>
              <a:off x="3960640" y="275"/>
              <a:ext cx="21242360" cy="2304256"/>
            </a:xfrm>
            <a:prstGeom prst="rect">
              <a:avLst/>
            </a:prstGeom>
          </p:spPr>
        </p:pic>
        <p:pic>
          <p:nvPicPr>
            <p:cNvPr id="5" name="4 Image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23080" y="-47003"/>
              <a:ext cx="2438400" cy="2495550"/>
            </a:xfrm>
            <a:prstGeom prst="rect">
              <a:avLst/>
            </a:prstGeom>
          </p:spPr>
        </p:pic>
        <p:sp>
          <p:nvSpPr>
            <p:cNvPr id="6" name="5 Rectángulo"/>
            <p:cNvSpPr/>
            <p:nvPr/>
          </p:nvSpPr>
          <p:spPr>
            <a:xfrm>
              <a:off x="-2448072" y="1346863"/>
              <a:ext cx="2124236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s-ES" sz="4400" b="1" dirty="0">
                  <a:solidFill>
                    <a:schemeClr val="bg1"/>
                  </a:solidFill>
                  <a:effectLst/>
                </a:rPr>
                <a:t>XLII Congreso de la Sociedad Española de Ciencias Fisiológicas</a:t>
              </a:r>
              <a:endParaRPr lang="en-US" sz="4400" dirty="0">
                <a:solidFill>
                  <a:schemeClr val="bg1"/>
                </a:solidFill>
                <a:effectLst/>
              </a:endParaRPr>
            </a:p>
          </p:txBody>
        </p:sp>
        <p:pic>
          <p:nvPicPr>
            <p:cNvPr id="9" name="4 Imagen">
              <a:extLst>
                <a:ext uri="{FF2B5EF4-FFF2-40B4-BE49-F238E27FC236}">
                  <a16:creationId xmlns:a16="http://schemas.microsoft.com/office/drawing/2014/main" id="{202963F9-5BEC-A920-AE30-E026F7D8C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160" y="-71733"/>
              <a:ext cx="2438400" cy="24955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23750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9</Words>
  <Application>Microsoft Office PowerPoint</Application>
  <PresentationFormat>Personalizado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Jesús Francisco Rodríguez Huertas</dc:creator>
  <cp:lastModifiedBy>JESÚS FRANCISCO RODRÍGUEZ HUERTAS</cp:lastModifiedBy>
  <cp:revision>10</cp:revision>
  <dcterms:created xsi:type="dcterms:W3CDTF">2024-07-04T11:06:42Z</dcterms:created>
  <dcterms:modified xsi:type="dcterms:W3CDTF">2026-10-14T08:45:29Z</dcterms:modified>
</cp:coreProperties>
</file>