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90" r:id="rId2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33"/>
    <a:srgbClr val="FFCC66"/>
    <a:srgbClr val="FF0000"/>
    <a:srgbClr val="99FF66"/>
    <a:srgbClr val="FF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5441" autoAdjust="0"/>
  </p:normalViewPr>
  <p:slideViewPr>
    <p:cSldViewPr snapToGrid="0" showGuides="1">
      <p:cViewPr varScale="1">
        <p:scale>
          <a:sx n="83" d="100"/>
          <a:sy n="83" d="100"/>
        </p:scale>
        <p:origin x="72" y="30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ED40D-3F88-4860-81CE-BF2ACB2A5E06}" type="datetimeFigureOut">
              <a:rPr lang="es-ES" smtClean="0"/>
              <a:pPr/>
              <a:t>14/10/2026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7C9DD-37E4-46C7-9055-9238718A2A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0047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9C35E-B9B7-4A3E-B852-F170F8C33733}" type="slidenum">
              <a:rPr lang="es-ES" smtClean="0">
                <a:solidFill>
                  <a:prstClr val="black"/>
                </a:solidFill>
              </a:rPr>
              <a:pPr/>
              <a:t>1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encabezado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s-ES">
                <a:solidFill>
                  <a:prstClr val="black"/>
                </a:solidFill>
              </a:rPr>
              <a:t>Jesús Francisco Rodríguez Huertas</a:t>
            </a:r>
          </a:p>
        </p:txBody>
      </p:sp>
    </p:spTree>
    <p:extLst>
      <p:ext uri="{BB962C8B-B14F-4D97-AF65-F5344CB8AC3E}">
        <p14:creationId xmlns:p14="http://schemas.microsoft.com/office/powerpoint/2010/main" val="1651015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E0BE8-72A7-42F5-A051-BDD4C4AC7DD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53483-0EE8-4624-8B56-35C961B7899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C64D6-C0D7-4E4F-883D-AD377C2B793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DF29D-A5D7-4937-A9FB-08FCF9D9E7A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AC9C8-8A51-466D-AA99-54ED7C624E2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3752D-20C3-49DF-B838-8CFD1B7721F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A59FB-23D8-411F-80FE-B9FF40347C4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F7839-1589-4DCA-A4F3-09F2D9C4E49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50601-6523-4679-B02B-D3E7ED19739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6BDEA-3C11-425A-B6BE-BFBB88E1EC2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07C84-1670-47AB-97A5-3C96647BAC8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A15DD87A-29A2-4897-B601-2B30F70AD10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8A0BBD-0104-4E4E-9E59-E69B6C1CA25C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8153A08C-4FAF-02A0-7631-D0A542BE6F7D}"/>
              </a:ext>
            </a:extLst>
          </p:cNvPr>
          <p:cNvGrpSpPr/>
          <p:nvPr/>
        </p:nvGrpSpPr>
        <p:grpSpPr>
          <a:xfrm>
            <a:off x="60120" y="-391"/>
            <a:ext cx="12090817" cy="745005"/>
            <a:chOff x="60120" y="-391"/>
            <a:chExt cx="12090817" cy="74500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E7B3662-7D7B-AC9D-AB43-7C58CA9CB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641" b="65042"/>
            <a:stretch>
              <a:fillRect/>
            </a:stretch>
          </p:blipFill>
          <p:spPr>
            <a:xfrm>
              <a:off x="843676" y="4877"/>
              <a:ext cx="10536377" cy="698117"/>
            </a:xfrm>
            <a:prstGeom prst="rect">
              <a:avLst/>
            </a:prstGeom>
          </p:spPr>
        </p:pic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3251E986-78FA-51EB-9393-3433E8C6F806}"/>
                </a:ext>
              </a:extLst>
            </p:cNvPr>
            <p:cNvGrpSpPr/>
            <p:nvPr/>
          </p:nvGrpSpPr>
          <p:grpSpPr>
            <a:xfrm>
              <a:off x="60120" y="-391"/>
              <a:ext cx="12090817" cy="745005"/>
              <a:chOff x="60120" y="-391"/>
              <a:chExt cx="12090817" cy="745005"/>
            </a:xfrm>
          </p:grpSpPr>
          <p:grpSp>
            <p:nvGrpSpPr>
              <p:cNvPr id="7" name="6 Grupo"/>
              <p:cNvGrpSpPr/>
              <p:nvPr/>
            </p:nvGrpSpPr>
            <p:grpSpPr>
              <a:xfrm>
                <a:off x="60120" y="41229"/>
                <a:ext cx="10993969" cy="703385"/>
                <a:chOff x="60121" y="38043"/>
                <a:chExt cx="10993969" cy="703385"/>
              </a:xfrm>
            </p:grpSpPr>
            <p:sp>
              <p:nvSpPr>
                <p:cNvPr id="31" name="CuadroTexto 17">
                  <a:extLst>
                    <a:ext uri="{FF2B5EF4-FFF2-40B4-BE49-F238E27FC236}">
                      <a16:creationId xmlns:a16="http://schemas.microsoft.com/office/drawing/2014/main" id="{C9892B81-7B11-4043-9F57-F8FCE360387E}"/>
                    </a:ext>
                  </a:extLst>
                </p:cNvPr>
                <p:cNvSpPr txBox="1"/>
                <p:nvPr/>
              </p:nvSpPr>
              <p:spPr>
                <a:xfrm>
                  <a:off x="898260" y="389735"/>
                  <a:ext cx="1015583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:r>
                    <a:rPr lang="es-ES" sz="1100" b="1" kern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XLII Congreso de la Sociedad Española de Ciencias Fisiológicas</a:t>
                  </a:r>
                  <a:endParaRPr lang="en-US" sz="1100" b="1" kern="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pic>
              <p:nvPicPr>
                <p:cNvPr id="2" name="1 Imagen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121" y="38043"/>
                  <a:ext cx="687420" cy="703385"/>
                </a:xfrm>
                <a:prstGeom prst="rect">
                  <a:avLst/>
                </a:prstGeom>
              </p:spPr>
            </p:pic>
          </p:grpSp>
          <p:pic>
            <p:nvPicPr>
              <p:cNvPr id="5" name="1 Imagen">
                <a:extLst>
                  <a:ext uri="{FF2B5EF4-FFF2-40B4-BE49-F238E27FC236}">
                    <a16:creationId xmlns:a16="http://schemas.microsoft.com/office/drawing/2014/main" id="{8CE67B34-8AE1-5459-F5EF-4FB04C5E1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63517" y="-391"/>
                <a:ext cx="687420" cy="7033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6857939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48890</TotalTime>
  <Words>14</Words>
  <Application>Microsoft Office PowerPoint</Application>
  <PresentationFormat>Panorámica</PresentationFormat>
  <Paragraphs>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Diseño predeterminado</vt:lpstr>
      <vt:lpstr>Presentación de PowerPoint</vt:lpstr>
    </vt:vector>
  </TitlesOfParts>
  <Company>Universidad de Granada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Jesús Rodríguez Huertas</dc:creator>
  <cp:lastModifiedBy>JESÚS FRANCISCO RODRÍGUEZ HUERTAS</cp:lastModifiedBy>
  <cp:revision>310</cp:revision>
  <dcterms:created xsi:type="dcterms:W3CDTF">2005-02-26T21:38:07Z</dcterms:created>
  <dcterms:modified xsi:type="dcterms:W3CDTF">2026-10-14T08:43:09Z</dcterms:modified>
</cp:coreProperties>
</file>